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0_2D02A963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040EE54-75ED-6AAB-1765-233E14E4A718}" name="Fernando Pisot Serrano" initials="FP" userId="S::fpisot.etralux@grupoetra.com::5f7cb88e-1997-49be-94b1-7b044154fc3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A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9056" autoAdjust="0"/>
  </p:normalViewPr>
  <p:slideViewPr>
    <p:cSldViewPr snapToGrid="0">
      <p:cViewPr varScale="1">
        <p:scale>
          <a:sx n="87" d="100"/>
          <a:sy n="87" d="100"/>
        </p:scale>
        <p:origin x="69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8/10/relationships/authors" Target="authors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omments/modernComment_100_2D02A96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045B463-D388-4546-A1ED-0DA750C1F02C}" authorId="{D040EE54-75ED-6AAB-1765-233E14E4A718}" created="2024-12-23T18:57:05.853">
    <pc:sldMkLst xmlns:pc="http://schemas.microsoft.com/office/powerpoint/2013/main/command">
      <pc:docMk/>
      <pc:sldMk cId="755149155" sldId="256"/>
    </pc:sldMkLst>
    <p188:txBody>
      <a:bodyPr/>
      <a:lstStyle/>
      <a:p>
        <a:r>
          <a:rPr lang="es-ES"/>
          <a:t>En la imagen de la city pondria mi cara durante el vídeo.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EE2D8B-65D5-4E2C-B26A-C4A1030FAAC9}" type="doc">
      <dgm:prSet loTypeId="urn:microsoft.com/office/officeart/2005/8/layout/lProcess3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s-ES"/>
        </a:p>
      </dgm:t>
    </dgm:pt>
    <dgm:pt modelId="{E0DCACE8-6A35-4E86-84A9-8E62AD849F6C}">
      <dgm:prSet phldrT="[Texto]"/>
      <dgm:spPr/>
      <dgm:t>
        <a:bodyPr/>
        <a:lstStyle/>
        <a:p>
          <a:r>
            <a:rPr lang="es-ES" dirty="0"/>
            <a:t>Funcionales</a:t>
          </a:r>
        </a:p>
      </dgm:t>
    </dgm:pt>
    <dgm:pt modelId="{243F7460-0CDD-4CB3-B524-D8F6BC3B8D6D}" type="parTrans" cxnId="{2C27AA63-731E-4BF5-BBDA-15D8A6F58AF6}">
      <dgm:prSet/>
      <dgm:spPr/>
      <dgm:t>
        <a:bodyPr/>
        <a:lstStyle/>
        <a:p>
          <a:endParaRPr lang="es-ES"/>
        </a:p>
      </dgm:t>
    </dgm:pt>
    <dgm:pt modelId="{93DF1951-31A1-43CD-B755-B15AF867EAEB}" type="sibTrans" cxnId="{2C27AA63-731E-4BF5-BBDA-15D8A6F58AF6}">
      <dgm:prSet/>
      <dgm:spPr/>
      <dgm:t>
        <a:bodyPr/>
        <a:lstStyle/>
        <a:p>
          <a:endParaRPr lang="es-ES"/>
        </a:p>
      </dgm:t>
    </dgm:pt>
    <dgm:pt modelId="{9A55A233-3B51-46AA-AB83-86522264F431}">
      <dgm:prSet phldrT="[Texto]"/>
      <dgm:spPr/>
      <dgm:t>
        <a:bodyPr/>
        <a:lstStyle/>
        <a:p>
          <a:r>
            <a:rPr lang="es-ES" dirty="0"/>
            <a:t>Rutas personalizadas</a:t>
          </a:r>
        </a:p>
      </dgm:t>
    </dgm:pt>
    <dgm:pt modelId="{8A221B02-27CD-47F8-B2D3-926E53F80A4C}" type="parTrans" cxnId="{0D7A67BE-ECE9-496E-A182-164F8745A0BA}">
      <dgm:prSet/>
      <dgm:spPr/>
      <dgm:t>
        <a:bodyPr/>
        <a:lstStyle/>
        <a:p>
          <a:endParaRPr lang="es-ES"/>
        </a:p>
      </dgm:t>
    </dgm:pt>
    <dgm:pt modelId="{514AB25D-0097-4E82-9B6F-27C7B77BB2F8}" type="sibTrans" cxnId="{0D7A67BE-ECE9-496E-A182-164F8745A0BA}">
      <dgm:prSet/>
      <dgm:spPr/>
      <dgm:t>
        <a:bodyPr/>
        <a:lstStyle/>
        <a:p>
          <a:endParaRPr lang="es-ES"/>
        </a:p>
      </dgm:t>
    </dgm:pt>
    <dgm:pt modelId="{D46C1F27-713F-4AD0-BA04-47399298D72D}">
      <dgm:prSet phldrT="[Texto]"/>
      <dgm:spPr/>
      <dgm:t>
        <a:bodyPr/>
        <a:lstStyle/>
        <a:p>
          <a:r>
            <a:rPr lang="es-ES" dirty="0"/>
            <a:t>PDI sobre mapa</a:t>
          </a:r>
        </a:p>
      </dgm:t>
    </dgm:pt>
    <dgm:pt modelId="{400B3833-B498-4A00-8A5A-A44B9C574400}" type="parTrans" cxnId="{293041DC-4746-4AF2-A265-1B0F4733B88C}">
      <dgm:prSet/>
      <dgm:spPr/>
      <dgm:t>
        <a:bodyPr/>
        <a:lstStyle/>
        <a:p>
          <a:endParaRPr lang="es-ES"/>
        </a:p>
      </dgm:t>
    </dgm:pt>
    <dgm:pt modelId="{05E306C8-7A98-4223-96D7-031974306ABB}" type="sibTrans" cxnId="{293041DC-4746-4AF2-A265-1B0F4733B88C}">
      <dgm:prSet/>
      <dgm:spPr/>
      <dgm:t>
        <a:bodyPr/>
        <a:lstStyle/>
        <a:p>
          <a:endParaRPr lang="es-ES"/>
        </a:p>
      </dgm:t>
    </dgm:pt>
    <dgm:pt modelId="{7820A237-BAF2-4B43-9CA6-23961B2328E9}">
      <dgm:prSet phldrT="[Texto]"/>
      <dgm:spPr/>
      <dgm:t>
        <a:bodyPr/>
        <a:lstStyle/>
        <a:p>
          <a:r>
            <a:rPr lang="es-ES" dirty="0"/>
            <a:t>No funcionales</a:t>
          </a:r>
        </a:p>
      </dgm:t>
    </dgm:pt>
    <dgm:pt modelId="{438F2847-1123-480D-8950-FBEE337F3E72}" type="parTrans" cxnId="{43947553-712E-472B-9777-924CC126AEAD}">
      <dgm:prSet/>
      <dgm:spPr/>
      <dgm:t>
        <a:bodyPr/>
        <a:lstStyle/>
        <a:p>
          <a:endParaRPr lang="es-ES"/>
        </a:p>
      </dgm:t>
    </dgm:pt>
    <dgm:pt modelId="{3824AA32-C0C7-40DC-85BE-6645E45C6734}" type="sibTrans" cxnId="{43947553-712E-472B-9777-924CC126AEAD}">
      <dgm:prSet/>
      <dgm:spPr/>
      <dgm:t>
        <a:bodyPr/>
        <a:lstStyle/>
        <a:p>
          <a:endParaRPr lang="es-ES"/>
        </a:p>
      </dgm:t>
    </dgm:pt>
    <dgm:pt modelId="{F465992A-04BD-4615-86AF-D4C30C88A0C0}">
      <dgm:prSet phldrT="[Texto]"/>
      <dgm:spPr/>
      <dgm:t>
        <a:bodyPr/>
        <a:lstStyle/>
        <a:p>
          <a:r>
            <a:rPr lang="es-ES" dirty="0"/>
            <a:t>Integración LLM</a:t>
          </a:r>
        </a:p>
      </dgm:t>
    </dgm:pt>
    <dgm:pt modelId="{D6B69FB0-8BF9-43A4-B982-A26BE93A6CBF}" type="parTrans" cxnId="{7E2768A7-AAAC-4B37-8A99-1C45ABB715BA}">
      <dgm:prSet/>
      <dgm:spPr/>
      <dgm:t>
        <a:bodyPr/>
        <a:lstStyle/>
        <a:p>
          <a:endParaRPr lang="es-ES"/>
        </a:p>
      </dgm:t>
    </dgm:pt>
    <dgm:pt modelId="{AFDA6145-315D-4DC2-8F1A-2D18BB5CFA0A}" type="sibTrans" cxnId="{7E2768A7-AAAC-4B37-8A99-1C45ABB715BA}">
      <dgm:prSet/>
      <dgm:spPr/>
      <dgm:t>
        <a:bodyPr/>
        <a:lstStyle/>
        <a:p>
          <a:endParaRPr lang="es-ES"/>
        </a:p>
      </dgm:t>
    </dgm:pt>
    <dgm:pt modelId="{14332363-6DA7-4845-A592-CC9E6BBEB1C1}">
      <dgm:prSet phldrT="[Texto]"/>
      <dgm:spPr/>
      <dgm:t>
        <a:bodyPr/>
        <a:lstStyle/>
        <a:p>
          <a:r>
            <a:rPr lang="es-ES" dirty="0"/>
            <a:t>Usabilidad</a:t>
          </a:r>
        </a:p>
      </dgm:t>
    </dgm:pt>
    <dgm:pt modelId="{1096B18F-FEF9-4D8B-898C-678EA85048AB}" type="parTrans" cxnId="{FA28688E-3DF2-4BDB-A786-19C64815DD95}">
      <dgm:prSet/>
      <dgm:spPr/>
      <dgm:t>
        <a:bodyPr/>
        <a:lstStyle/>
        <a:p>
          <a:endParaRPr lang="es-ES"/>
        </a:p>
      </dgm:t>
    </dgm:pt>
    <dgm:pt modelId="{4C26C02B-9A60-4F9A-BCFA-3051AC85FBDB}" type="sibTrans" cxnId="{FA28688E-3DF2-4BDB-A786-19C64815DD95}">
      <dgm:prSet/>
      <dgm:spPr/>
      <dgm:t>
        <a:bodyPr/>
        <a:lstStyle/>
        <a:p>
          <a:endParaRPr lang="es-ES"/>
        </a:p>
      </dgm:t>
    </dgm:pt>
    <dgm:pt modelId="{4A8CDD42-3027-47CB-A875-9B00614F2A16}">
      <dgm:prSet phldrT="[Texto]"/>
      <dgm:spPr/>
      <dgm:t>
        <a:bodyPr/>
        <a:lstStyle/>
        <a:p>
          <a:r>
            <a:rPr lang="es-ES" dirty="0"/>
            <a:t>Personales</a:t>
          </a:r>
        </a:p>
      </dgm:t>
    </dgm:pt>
    <dgm:pt modelId="{42151605-C0D2-4D7E-B696-F21822333A78}" type="parTrans" cxnId="{0519718D-9F03-4909-8FD4-BDAA03410D79}">
      <dgm:prSet/>
      <dgm:spPr/>
      <dgm:t>
        <a:bodyPr/>
        <a:lstStyle/>
        <a:p>
          <a:endParaRPr lang="es-ES"/>
        </a:p>
      </dgm:t>
    </dgm:pt>
    <dgm:pt modelId="{8705C4BB-7B74-4E64-BB81-A0295487D52C}" type="sibTrans" cxnId="{0519718D-9F03-4909-8FD4-BDAA03410D79}">
      <dgm:prSet/>
      <dgm:spPr/>
      <dgm:t>
        <a:bodyPr/>
        <a:lstStyle/>
        <a:p>
          <a:endParaRPr lang="es-ES"/>
        </a:p>
      </dgm:t>
    </dgm:pt>
    <dgm:pt modelId="{F4B2C766-3B9B-4255-883A-3A9E28AA2BD1}">
      <dgm:prSet phldrT="[Texto]"/>
      <dgm:spPr/>
      <dgm:t>
        <a:bodyPr/>
        <a:lstStyle/>
        <a:p>
          <a:r>
            <a:rPr lang="es-ES" dirty="0"/>
            <a:t>Formación en LLM</a:t>
          </a:r>
        </a:p>
      </dgm:t>
    </dgm:pt>
    <dgm:pt modelId="{6ED486ED-8FEB-426E-9DB0-D7A83003647E}" type="parTrans" cxnId="{A223AB44-FBCF-47D4-839D-5E561C20BC14}">
      <dgm:prSet/>
      <dgm:spPr/>
      <dgm:t>
        <a:bodyPr/>
        <a:lstStyle/>
        <a:p>
          <a:endParaRPr lang="es-ES"/>
        </a:p>
      </dgm:t>
    </dgm:pt>
    <dgm:pt modelId="{29CC5A6E-423C-45AC-B153-4B0204D11F6A}" type="sibTrans" cxnId="{A223AB44-FBCF-47D4-839D-5E561C20BC14}">
      <dgm:prSet/>
      <dgm:spPr/>
      <dgm:t>
        <a:bodyPr/>
        <a:lstStyle/>
        <a:p>
          <a:endParaRPr lang="es-ES"/>
        </a:p>
      </dgm:t>
    </dgm:pt>
    <dgm:pt modelId="{AA7CD710-BF22-48CA-B089-46B0445A21BD}">
      <dgm:prSet phldrT="[Texto]"/>
      <dgm:spPr/>
      <dgm:t>
        <a:bodyPr/>
        <a:lstStyle/>
        <a:p>
          <a:r>
            <a:rPr lang="es-ES" dirty="0"/>
            <a:t>Aplicación profesional</a:t>
          </a:r>
        </a:p>
      </dgm:t>
    </dgm:pt>
    <dgm:pt modelId="{4A77B5A7-C8FD-4DA6-A193-E7CE0E7AEE3E}" type="parTrans" cxnId="{E62A35C2-E39C-483A-A946-277C9A65B45A}">
      <dgm:prSet/>
      <dgm:spPr/>
      <dgm:t>
        <a:bodyPr/>
        <a:lstStyle/>
        <a:p>
          <a:endParaRPr lang="es-ES"/>
        </a:p>
      </dgm:t>
    </dgm:pt>
    <dgm:pt modelId="{98C56A64-CDC3-4755-8FD8-1F7BEA70C74A}" type="sibTrans" cxnId="{E62A35C2-E39C-483A-A946-277C9A65B45A}">
      <dgm:prSet/>
      <dgm:spPr/>
      <dgm:t>
        <a:bodyPr/>
        <a:lstStyle/>
        <a:p>
          <a:endParaRPr lang="es-ES"/>
        </a:p>
      </dgm:t>
    </dgm:pt>
    <dgm:pt modelId="{0A5C0A41-C677-4193-BE41-82C4E3144CCD}" type="pres">
      <dgm:prSet presAssocID="{5FEE2D8B-65D5-4E2C-B26A-C4A1030FAAC9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3DBD6E26-8F2D-4C43-B250-399E0B8B13C5}" type="pres">
      <dgm:prSet presAssocID="{E0DCACE8-6A35-4E86-84A9-8E62AD849F6C}" presName="horFlow" presStyleCnt="0"/>
      <dgm:spPr/>
    </dgm:pt>
    <dgm:pt modelId="{62A2C66A-5ADA-4A01-A6D0-7047E92B0D0A}" type="pres">
      <dgm:prSet presAssocID="{E0DCACE8-6A35-4E86-84A9-8E62AD849F6C}" presName="bigChev" presStyleLbl="node1" presStyleIdx="0" presStyleCnt="3"/>
      <dgm:spPr/>
    </dgm:pt>
    <dgm:pt modelId="{460A1987-2915-4E7D-8EC5-E03E5F360BA3}" type="pres">
      <dgm:prSet presAssocID="{8A221B02-27CD-47F8-B2D3-926E53F80A4C}" presName="parTrans" presStyleCnt="0"/>
      <dgm:spPr/>
    </dgm:pt>
    <dgm:pt modelId="{1EC39353-DB7D-4BE8-BE3D-5C1A2F640745}" type="pres">
      <dgm:prSet presAssocID="{9A55A233-3B51-46AA-AB83-86522264F431}" presName="node" presStyleLbl="alignAccFollowNode1" presStyleIdx="0" presStyleCnt="6">
        <dgm:presLayoutVars>
          <dgm:bulletEnabled val="1"/>
        </dgm:presLayoutVars>
      </dgm:prSet>
      <dgm:spPr/>
    </dgm:pt>
    <dgm:pt modelId="{8CA5F741-EC07-46E6-8C03-2517E47154B6}" type="pres">
      <dgm:prSet presAssocID="{514AB25D-0097-4E82-9B6F-27C7B77BB2F8}" presName="sibTrans" presStyleCnt="0"/>
      <dgm:spPr/>
    </dgm:pt>
    <dgm:pt modelId="{9EA2F18D-06F9-471B-92AE-CD91C51B4E4B}" type="pres">
      <dgm:prSet presAssocID="{D46C1F27-713F-4AD0-BA04-47399298D72D}" presName="node" presStyleLbl="alignAccFollowNode1" presStyleIdx="1" presStyleCnt="6">
        <dgm:presLayoutVars>
          <dgm:bulletEnabled val="1"/>
        </dgm:presLayoutVars>
      </dgm:prSet>
      <dgm:spPr/>
    </dgm:pt>
    <dgm:pt modelId="{5AF713CC-307D-4FCD-9688-6598F4E7168A}" type="pres">
      <dgm:prSet presAssocID="{E0DCACE8-6A35-4E86-84A9-8E62AD849F6C}" presName="vSp" presStyleCnt="0"/>
      <dgm:spPr/>
    </dgm:pt>
    <dgm:pt modelId="{EFF228C8-A8FF-4A48-947A-AC39D17BDC82}" type="pres">
      <dgm:prSet presAssocID="{7820A237-BAF2-4B43-9CA6-23961B2328E9}" presName="horFlow" presStyleCnt="0"/>
      <dgm:spPr/>
    </dgm:pt>
    <dgm:pt modelId="{4F94F451-ECF4-454A-861F-E2EDBF5B6D57}" type="pres">
      <dgm:prSet presAssocID="{7820A237-BAF2-4B43-9CA6-23961B2328E9}" presName="bigChev" presStyleLbl="node1" presStyleIdx="1" presStyleCnt="3"/>
      <dgm:spPr/>
    </dgm:pt>
    <dgm:pt modelId="{DD83C32F-4E7E-4F19-9676-E1015FB79254}" type="pres">
      <dgm:prSet presAssocID="{D6B69FB0-8BF9-43A4-B982-A26BE93A6CBF}" presName="parTrans" presStyleCnt="0"/>
      <dgm:spPr/>
    </dgm:pt>
    <dgm:pt modelId="{AF8420F9-2ECB-4AD1-BCE7-8B4846ED3E23}" type="pres">
      <dgm:prSet presAssocID="{F465992A-04BD-4615-86AF-D4C30C88A0C0}" presName="node" presStyleLbl="alignAccFollowNode1" presStyleIdx="2" presStyleCnt="6">
        <dgm:presLayoutVars>
          <dgm:bulletEnabled val="1"/>
        </dgm:presLayoutVars>
      </dgm:prSet>
      <dgm:spPr/>
    </dgm:pt>
    <dgm:pt modelId="{1B749700-7F7E-498D-A3C8-C734A798899A}" type="pres">
      <dgm:prSet presAssocID="{AFDA6145-315D-4DC2-8F1A-2D18BB5CFA0A}" presName="sibTrans" presStyleCnt="0"/>
      <dgm:spPr/>
    </dgm:pt>
    <dgm:pt modelId="{22DCB2DA-235B-448C-ACD1-FD308E281318}" type="pres">
      <dgm:prSet presAssocID="{14332363-6DA7-4845-A592-CC9E6BBEB1C1}" presName="node" presStyleLbl="alignAccFollowNode1" presStyleIdx="3" presStyleCnt="6">
        <dgm:presLayoutVars>
          <dgm:bulletEnabled val="1"/>
        </dgm:presLayoutVars>
      </dgm:prSet>
      <dgm:spPr/>
    </dgm:pt>
    <dgm:pt modelId="{1F76E46C-3804-42F5-9315-14C54C602D1F}" type="pres">
      <dgm:prSet presAssocID="{7820A237-BAF2-4B43-9CA6-23961B2328E9}" presName="vSp" presStyleCnt="0"/>
      <dgm:spPr/>
    </dgm:pt>
    <dgm:pt modelId="{E86980DE-3A39-4515-A0FC-43B86B72423E}" type="pres">
      <dgm:prSet presAssocID="{4A8CDD42-3027-47CB-A875-9B00614F2A16}" presName="horFlow" presStyleCnt="0"/>
      <dgm:spPr/>
    </dgm:pt>
    <dgm:pt modelId="{5A029A63-9E30-4143-923A-390D70647994}" type="pres">
      <dgm:prSet presAssocID="{4A8CDD42-3027-47CB-A875-9B00614F2A16}" presName="bigChev" presStyleLbl="node1" presStyleIdx="2" presStyleCnt="3"/>
      <dgm:spPr/>
    </dgm:pt>
    <dgm:pt modelId="{EA9C6009-938B-4554-9133-B068453DFEC5}" type="pres">
      <dgm:prSet presAssocID="{6ED486ED-8FEB-426E-9DB0-D7A83003647E}" presName="parTrans" presStyleCnt="0"/>
      <dgm:spPr/>
    </dgm:pt>
    <dgm:pt modelId="{4089E9DB-26B2-434A-8124-77688A36D2AD}" type="pres">
      <dgm:prSet presAssocID="{F4B2C766-3B9B-4255-883A-3A9E28AA2BD1}" presName="node" presStyleLbl="alignAccFollowNode1" presStyleIdx="4" presStyleCnt="6">
        <dgm:presLayoutVars>
          <dgm:bulletEnabled val="1"/>
        </dgm:presLayoutVars>
      </dgm:prSet>
      <dgm:spPr/>
    </dgm:pt>
    <dgm:pt modelId="{AE031F0E-3199-4088-8B4B-3968546C2873}" type="pres">
      <dgm:prSet presAssocID="{29CC5A6E-423C-45AC-B153-4B0204D11F6A}" presName="sibTrans" presStyleCnt="0"/>
      <dgm:spPr/>
    </dgm:pt>
    <dgm:pt modelId="{50744BCF-B745-4818-9BA1-E776B9B90D41}" type="pres">
      <dgm:prSet presAssocID="{AA7CD710-BF22-48CA-B089-46B0445A21BD}" presName="node" presStyleLbl="alignAccFollowNode1" presStyleIdx="5" presStyleCnt="6">
        <dgm:presLayoutVars>
          <dgm:bulletEnabled val="1"/>
        </dgm:presLayoutVars>
      </dgm:prSet>
      <dgm:spPr/>
    </dgm:pt>
  </dgm:ptLst>
  <dgm:cxnLst>
    <dgm:cxn modelId="{4F09F51E-431C-4D33-92E7-BD4B3D3EE6CD}" type="presOf" srcId="{14332363-6DA7-4845-A592-CC9E6BBEB1C1}" destId="{22DCB2DA-235B-448C-ACD1-FD308E281318}" srcOrd="0" destOrd="0" presId="urn:microsoft.com/office/officeart/2005/8/layout/lProcess3"/>
    <dgm:cxn modelId="{5E85F35B-2F03-4800-88D4-2C9319EA1406}" type="presOf" srcId="{F4B2C766-3B9B-4255-883A-3A9E28AA2BD1}" destId="{4089E9DB-26B2-434A-8124-77688A36D2AD}" srcOrd="0" destOrd="0" presId="urn:microsoft.com/office/officeart/2005/8/layout/lProcess3"/>
    <dgm:cxn modelId="{2C27AA63-731E-4BF5-BBDA-15D8A6F58AF6}" srcId="{5FEE2D8B-65D5-4E2C-B26A-C4A1030FAAC9}" destId="{E0DCACE8-6A35-4E86-84A9-8E62AD849F6C}" srcOrd="0" destOrd="0" parTransId="{243F7460-0CDD-4CB3-B524-D8F6BC3B8D6D}" sibTransId="{93DF1951-31A1-43CD-B755-B15AF867EAEB}"/>
    <dgm:cxn modelId="{A223AB44-FBCF-47D4-839D-5E561C20BC14}" srcId="{4A8CDD42-3027-47CB-A875-9B00614F2A16}" destId="{F4B2C766-3B9B-4255-883A-3A9E28AA2BD1}" srcOrd="0" destOrd="0" parTransId="{6ED486ED-8FEB-426E-9DB0-D7A83003647E}" sibTransId="{29CC5A6E-423C-45AC-B153-4B0204D11F6A}"/>
    <dgm:cxn modelId="{A6557D45-252F-46BC-A95C-B263C38E9D30}" type="presOf" srcId="{4A8CDD42-3027-47CB-A875-9B00614F2A16}" destId="{5A029A63-9E30-4143-923A-390D70647994}" srcOrd="0" destOrd="0" presId="urn:microsoft.com/office/officeart/2005/8/layout/lProcess3"/>
    <dgm:cxn modelId="{92F48171-9A23-4ECF-AD66-E398273C2F67}" type="presOf" srcId="{9A55A233-3B51-46AA-AB83-86522264F431}" destId="{1EC39353-DB7D-4BE8-BE3D-5C1A2F640745}" srcOrd="0" destOrd="0" presId="urn:microsoft.com/office/officeart/2005/8/layout/lProcess3"/>
    <dgm:cxn modelId="{43947553-712E-472B-9777-924CC126AEAD}" srcId="{5FEE2D8B-65D5-4E2C-B26A-C4A1030FAAC9}" destId="{7820A237-BAF2-4B43-9CA6-23961B2328E9}" srcOrd="1" destOrd="0" parTransId="{438F2847-1123-480D-8950-FBEE337F3E72}" sibTransId="{3824AA32-C0C7-40DC-85BE-6645E45C6734}"/>
    <dgm:cxn modelId="{0519718D-9F03-4909-8FD4-BDAA03410D79}" srcId="{5FEE2D8B-65D5-4E2C-B26A-C4A1030FAAC9}" destId="{4A8CDD42-3027-47CB-A875-9B00614F2A16}" srcOrd="2" destOrd="0" parTransId="{42151605-C0D2-4D7E-B696-F21822333A78}" sibTransId="{8705C4BB-7B74-4E64-BB81-A0295487D52C}"/>
    <dgm:cxn modelId="{FA28688E-3DF2-4BDB-A786-19C64815DD95}" srcId="{7820A237-BAF2-4B43-9CA6-23961B2328E9}" destId="{14332363-6DA7-4845-A592-CC9E6BBEB1C1}" srcOrd="1" destOrd="0" parTransId="{1096B18F-FEF9-4D8B-898C-678EA85048AB}" sibTransId="{4C26C02B-9A60-4F9A-BCFA-3051AC85FBDB}"/>
    <dgm:cxn modelId="{7E2768A7-AAAC-4B37-8A99-1C45ABB715BA}" srcId="{7820A237-BAF2-4B43-9CA6-23961B2328E9}" destId="{F465992A-04BD-4615-86AF-D4C30C88A0C0}" srcOrd="0" destOrd="0" parTransId="{D6B69FB0-8BF9-43A4-B982-A26BE93A6CBF}" sibTransId="{AFDA6145-315D-4DC2-8F1A-2D18BB5CFA0A}"/>
    <dgm:cxn modelId="{F90D1BB0-CFC1-416B-B896-630BD0BC0FE5}" type="presOf" srcId="{F465992A-04BD-4615-86AF-D4C30C88A0C0}" destId="{AF8420F9-2ECB-4AD1-BCE7-8B4846ED3E23}" srcOrd="0" destOrd="0" presId="urn:microsoft.com/office/officeart/2005/8/layout/lProcess3"/>
    <dgm:cxn modelId="{0D7A67BE-ECE9-496E-A182-164F8745A0BA}" srcId="{E0DCACE8-6A35-4E86-84A9-8E62AD849F6C}" destId="{9A55A233-3B51-46AA-AB83-86522264F431}" srcOrd="0" destOrd="0" parTransId="{8A221B02-27CD-47F8-B2D3-926E53F80A4C}" sibTransId="{514AB25D-0097-4E82-9B6F-27C7B77BB2F8}"/>
    <dgm:cxn modelId="{E62A35C2-E39C-483A-A946-277C9A65B45A}" srcId="{4A8CDD42-3027-47CB-A875-9B00614F2A16}" destId="{AA7CD710-BF22-48CA-B089-46B0445A21BD}" srcOrd="1" destOrd="0" parTransId="{4A77B5A7-C8FD-4DA6-A193-E7CE0E7AEE3E}" sibTransId="{98C56A64-CDC3-4755-8FD8-1F7BEA70C74A}"/>
    <dgm:cxn modelId="{00D999C7-0040-44C3-9B35-A9660770B6C1}" type="presOf" srcId="{D46C1F27-713F-4AD0-BA04-47399298D72D}" destId="{9EA2F18D-06F9-471B-92AE-CD91C51B4E4B}" srcOrd="0" destOrd="0" presId="urn:microsoft.com/office/officeart/2005/8/layout/lProcess3"/>
    <dgm:cxn modelId="{ACDBBFDB-DDBC-4BEF-8C16-38A5F572FADD}" type="presOf" srcId="{5FEE2D8B-65D5-4E2C-B26A-C4A1030FAAC9}" destId="{0A5C0A41-C677-4193-BE41-82C4E3144CCD}" srcOrd="0" destOrd="0" presId="urn:microsoft.com/office/officeart/2005/8/layout/lProcess3"/>
    <dgm:cxn modelId="{293041DC-4746-4AF2-A265-1B0F4733B88C}" srcId="{E0DCACE8-6A35-4E86-84A9-8E62AD849F6C}" destId="{D46C1F27-713F-4AD0-BA04-47399298D72D}" srcOrd="1" destOrd="0" parTransId="{400B3833-B498-4A00-8A5A-A44B9C574400}" sibTransId="{05E306C8-7A98-4223-96D7-031974306ABB}"/>
    <dgm:cxn modelId="{E1D4ADDE-DDBF-4AD3-89D6-F59E3884272C}" type="presOf" srcId="{AA7CD710-BF22-48CA-B089-46B0445A21BD}" destId="{50744BCF-B745-4818-9BA1-E776B9B90D41}" srcOrd="0" destOrd="0" presId="urn:microsoft.com/office/officeart/2005/8/layout/lProcess3"/>
    <dgm:cxn modelId="{742EA2E6-407E-4C82-91F0-D9762085E03D}" type="presOf" srcId="{7820A237-BAF2-4B43-9CA6-23961B2328E9}" destId="{4F94F451-ECF4-454A-861F-E2EDBF5B6D57}" srcOrd="0" destOrd="0" presId="urn:microsoft.com/office/officeart/2005/8/layout/lProcess3"/>
    <dgm:cxn modelId="{E115C4FE-3A80-43E8-8A54-DEF7737E18D0}" type="presOf" srcId="{E0DCACE8-6A35-4E86-84A9-8E62AD849F6C}" destId="{62A2C66A-5ADA-4A01-A6D0-7047E92B0D0A}" srcOrd="0" destOrd="0" presId="urn:microsoft.com/office/officeart/2005/8/layout/lProcess3"/>
    <dgm:cxn modelId="{694A3BF0-1552-45C1-98CE-0BF70084073C}" type="presParOf" srcId="{0A5C0A41-C677-4193-BE41-82C4E3144CCD}" destId="{3DBD6E26-8F2D-4C43-B250-399E0B8B13C5}" srcOrd="0" destOrd="0" presId="urn:microsoft.com/office/officeart/2005/8/layout/lProcess3"/>
    <dgm:cxn modelId="{3D92AAF1-FB4D-4E47-8A66-CC8E6A49E663}" type="presParOf" srcId="{3DBD6E26-8F2D-4C43-B250-399E0B8B13C5}" destId="{62A2C66A-5ADA-4A01-A6D0-7047E92B0D0A}" srcOrd="0" destOrd="0" presId="urn:microsoft.com/office/officeart/2005/8/layout/lProcess3"/>
    <dgm:cxn modelId="{460FC801-2A52-44F7-AEFD-C1095443651A}" type="presParOf" srcId="{3DBD6E26-8F2D-4C43-B250-399E0B8B13C5}" destId="{460A1987-2915-4E7D-8EC5-E03E5F360BA3}" srcOrd="1" destOrd="0" presId="urn:microsoft.com/office/officeart/2005/8/layout/lProcess3"/>
    <dgm:cxn modelId="{282F5024-AFEC-43AE-B68E-B60D40C032DB}" type="presParOf" srcId="{3DBD6E26-8F2D-4C43-B250-399E0B8B13C5}" destId="{1EC39353-DB7D-4BE8-BE3D-5C1A2F640745}" srcOrd="2" destOrd="0" presId="urn:microsoft.com/office/officeart/2005/8/layout/lProcess3"/>
    <dgm:cxn modelId="{45D50AA5-B04A-4DD4-9854-F2098B74EADD}" type="presParOf" srcId="{3DBD6E26-8F2D-4C43-B250-399E0B8B13C5}" destId="{8CA5F741-EC07-46E6-8C03-2517E47154B6}" srcOrd="3" destOrd="0" presId="urn:microsoft.com/office/officeart/2005/8/layout/lProcess3"/>
    <dgm:cxn modelId="{9DE49928-2786-4FB7-B219-47481035A2A9}" type="presParOf" srcId="{3DBD6E26-8F2D-4C43-B250-399E0B8B13C5}" destId="{9EA2F18D-06F9-471B-92AE-CD91C51B4E4B}" srcOrd="4" destOrd="0" presId="urn:microsoft.com/office/officeart/2005/8/layout/lProcess3"/>
    <dgm:cxn modelId="{DFB0809A-23CF-4897-AA46-2AD87387AD8F}" type="presParOf" srcId="{0A5C0A41-C677-4193-BE41-82C4E3144CCD}" destId="{5AF713CC-307D-4FCD-9688-6598F4E7168A}" srcOrd="1" destOrd="0" presId="urn:microsoft.com/office/officeart/2005/8/layout/lProcess3"/>
    <dgm:cxn modelId="{131E4D74-529F-4C31-AE66-ACB787F580CF}" type="presParOf" srcId="{0A5C0A41-C677-4193-BE41-82C4E3144CCD}" destId="{EFF228C8-A8FF-4A48-947A-AC39D17BDC82}" srcOrd="2" destOrd="0" presId="urn:microsoft.com/office/officeart/2005/8/layout/lProcess3"/>
    <dgm:cxn modelId="{7201E9E5-E53D-4BFB-827B-1159EB445E5F}" type="presParOf" srcId="{EFF228C8-A8FF-4A48-947A-AC39D17BDC82}" destId="{4F94F451-ECF4-454A-861F-E2EDBF5B6D57}" srcOrd="0" destOrd="0" presId="urn:microsoft.com/office/officeart/2005/8/layout/lProcess3"/>
    <dgm:cxn modelId="{A8DD9C3C-5EF4-49D1-A8EB-E5465F672D45}" type="presParOf" srcId="{EFF228C8-A8FF-4A48-947A-AC39D17BDC82}" destId="{DD83C32F-4E7E-4F19-9676-E1015FB79254}" srcOrd="1" destOrd="0" presId="urn:microsoft.com/office/officeart/2005/8/layout/lProcess3"/>
    <dgm:cxn modelId="{DCB326E1-90B3-4B91-B3CE-279EC0589EAE}" type="presParOf" srcId="{EFF228C8-A8FF-4A48-947A-AC39D17BDC82}" destId="{AF8420F9-2ECB-4AD1-BCE7-8B4846ED3E23}" srcOrd="2" destOrd="0" presId="urn:microsoft.com/office/officeart/2005/8/layout/lProcess3"/>
    <dgm:cxn modelId="{EC230BEA-189D-4DEF-82AA-927D76EE0432}" type="presParOf" srcId="{EFF228C8-A8FF-4A48-947A-AC39D17BDC82}" destId="{1B749700-7F7E-498D-A3C8-C734A798899A}" srcOrd="3" destOrd="0" presId="urn:microsoft.com/office/officeart/2005/8/layout/lProcess3"/>
    <dgm:cxn modelId="{4A389372-9571-41A5-ABDB-0D0B1F0A450B}" type="presParOf" srcId="{EFF228C8-A8FF-4A48-947A-AC39D17BDC82}" destId="{22DCB2DA-235B-448C-ACD1-FD308E281318}" srcOrd="4" destOrd="0" presId="urn:microsoft.com/office/officeart/2005/8/layout/lProcess3"/>
    <dgm:cxn modelId="{DF6FA3D8-570C-46C7-8F2B-0FEAE3002690}" type="presParOf" srcId="{0A5C0A41-C677-4193-BE41-82C4E3144CCD}" destId="{1F76E46C-3804-42F5-9315-14C54C602D1F}" srcOrd="3" destOrd="0" presId="urn:microsoft.com/office/officeart/2005/8/layout/lProcess3"/>
    <dgm:cxn modelId="{A0039BCE-4959-4B8E-872A-9351757E6D5F}" type="presParOf" srcId="{0A5C0A41-C677-4193-BE41-82C4E3144CCD}" destId="{E86980DE-3A39-4515-A0FC-43B86B72423E}" srcOrd="4" destOrd="0" presId="urn:microsoft.com/office/officeart/2005/8/layout/lProcess3"/>
    <dgm:cxn modelId="{A59FF6D5-A8A4-4BEB-BC4A-7D3DBC7DBBF2}" type="presParOf" srcId="{E86980DE-3A39-4515-A0FC-43B86B72423E}" destId="{5A029A63-9E30-4143-923A-390D70647994}" srcOrd="0" destOrd="0" presId="urn:microsoft.com/office/officeart/2005/8/layout/lProcess3"/>
    <dgm:cxn modelId="{1841B097-4AAB-4F2B-AD3F-DBB016B1EE86}" type="presParOf" srcId="{E86980DE-3A39-4515-A0FC-43B86B72423E}" destId="{EA9C6009-938B-4554-9133-B068453DFEC5}" srcOrd="1" destOrd="0" presId="urn:microsoft.com/office/officeart/2005/8/layout/lProcess3"/>
    <dgm:cxn modelId="{46AA579E-CE8C-411A-9007-BFF432F0713F}" type="presParOf" srcId="{E86980DE-3A39-4515-A0FC-43B86B72423E}" destId="{4089E9DB-26B2-434A-8124-77688A36D2AD}" srcOrd="2" destOrd="0" presId="urn:microsoft.com/office/officeart/2005/8/layout/lProcess3"/>
    <dgm:cxn modelId="{6EA2DF0F-AC78-4CDC-8941-67E864AD3C96}" type="presParOf" srcId="{E86980DE-3A39-4515-A0FC-43B86B72423E}" destId="{AE031F0E-3199-4088-8B4B-3968546C2873}" srcOrd="3" destOrd="0" presId="urn:microsoft.com/office/officeart/2005/8/layout/lProcess3"/>
    <dgm:cxn modelId="{968F3292-EC40-46A0-911B-EBCDD71A35B1}" type="presParOf" srcId="{E86980DE-3A39-4515-A0FC-43B86B72423E}" destId="{50744BCF-B745-4818-9BA1-E776B9B90D41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A2C66A-5ADA-4A01-A6D0-7047E92B0D0A}">
      <dsp:nvSpPr>
        <dsp:cNvPr id="0" name=""/>
        <dsp:cNvSpPr/>
      </dsp:nvSpPr>
      <dsp:spPr>
        <a:xfrm>
          <a:off x="595972" y="278"/>
          <a:ext cx="2669319" cy="1067727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14605" rIns="0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Funcionales</a:t>
          </a:r>
        </a:p>
      </dsp:txBody>
      <dsp:txXfrm>
        <a:off x="1129836" y="278"/>
        <a:ext cx="1601592" cy="1067727"/>
      </dsp:txXfrm>
    </dsp:sp>
    <dsp:sp modelId="{1EC39353-DB7D-4BE8-BE3D-5C1A2F640745}">
      <dsp:nvSpPr>
        <dsp:cNvPr id="0" name=""/>
        <dsp:cNvSpPr/>
      </dsp:nvSpPr>
      <dsp:spPr>
        <a:xfrm>
          <a:off x="2918280" y="91035"/>
          <a:ext cx="2215535" cy="886214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Rutas personalizadas</a:t>
          </a:r>
        </a:p>
      </dsp:txBody>
      <dsp:txXfrm>
        <a:off x="3361387" y="91035"/>
        <a:ext cx="1329321" cy="886214"/>
      </dsp:txXfrm>
    </dsp:sp>
    <dsp:sp modelId="{9EA2F18D-06F9-471B-92AE-CD91C51B4E4B}">
      <dsp:nvSpPr>
        <dsp:cNvPr id="0" name=""/>
        <dsp:cNvSpPr/>
      </dsp:nvSpPr>
      <dsp:spPr>
        <a:xfrm>
          <a:off x="4823640" y="91035"/>
          <a:ext cx="2215535" cy="886214"/>
        </a:xfrm>
        <a:prstGeom prst="chevron">
          <a:avLst/>
        </a:prstGeom>
        <a:solidFill>
          <a:schemeClr val="accent3">
            <a:tint val="40000"/>
            <a:alpha val="90000"/>
            <a:hueOff val="1011031"/>
            <a:satOff val="8941"/>
            <a:lumOff val="1059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1011031"/>
              <a:satOff val="8941"/>
              <a:lumOff val="1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PDI sobre mapa</a:t>
          </a:r>
        </a:p>
      </dsp:txBody>
      <dsp:txXfrm>
        <a:off x="5266747" y="91035"/>
        <a:ext cx="1329321" cy="886214"/>
      </dsp:txXfrm>
    </dsp:sp>
    <dsp:sp modelId="{4F94F451-ECF4-454A-861F-E2EDBF5B6D57}">
      <dsp:nvSpPr>
        <dsp:cNvPr id="0" name=""/>
        <dsp:cNvSpPr/>
      </dsp:nvSpPr>
      <dsp:spPr>
        <a:xfrm>
          <a:off x="595972" y="1217488"/>
          <a:ext cx="2669319" cy="1067727"/>
        </a:xfrm>
        <a:prstGeom prst="chevron">
          <a:avLst/>
        </a:prstGeom>
        <a:solidFill>
          <a:schemeClr val="accent3">
            <a:hueOff val="2058582"/>
            <a:satOff val="12356"/>
            <a:lumOff val="941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14605" rIns="0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No funcionales</a:t>
          </a:r>
        </a:p>
      </dsp:txBody>
      <dsp:txXfrm>
        <a:off x="1129836" y="1217488"/>
        <a:ext cx="1601592" cy="1067727"/>
      </dsp:txXfrm>
    </dsp:sp>
    <dsp:sp modelId="{AF8420F9-2ECB-4AD1-BCE7-8B4846ED3E23}">
      <dsp:nvSpPr>
        <dsp:cNvPr id="0" name=""/>
        <dsp:cNvSpPr/>
      </dsp:nvSpPr>
      <dsp:spPr>
        <a:xfrm>
          <a:off x="2918280" y="1308244"/>
          <a:ext cx="2215535" cy="886214"/>
        </a:xfrm>
        <a:prstGeom prst="chevron">
          <a:avLst/>
        </a:prstGeom>
        <a:solidFill>
          <a:schemeClr val="accent3">
            <a:tint val="40000"/>
            <a:alpha val="90000"/>
            <a:hueOff val="2022062"/>
            <a:satOff val="17882"/>
            <a:lumOff val="2118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2022062"/>
              <a:satOff val="17882"/>
              <a:lumOff val="211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Integración LLM</a:t>
          </a:r>
        </a:p>
      </dsp:txBody>
      <dsp:txXfrm>
        <a:off x="3361387" y="1308244"/>
        <a:ext cx="1329321" cy="886214"/>
      </dsp:txXfrm>
    </dsp:sp>
    <dsp:sp modelId="{22DCB2DA-235B-448C-ACD1-FD308E281318}">
      <dsp:nvSpPr>
        <dsp:cNvPr id="0" name=""/>
        <dsp:cNvSpPr/>
      </dsp:nvSpPr>
      <dsp:spPr>
        <a:xfrm>
          <a:off x="4823640" y="1308244"/>
          <a:ext cx="2215535" cy="886214"/>
        </a:xfrm>
        <a:prstGeom prst="chevron">
          <a:avLst/>
        </a:prstGeom>
        <a:solidFill>
          <a:schemeClr val="accent3">
            <a:tint val="40000"/>
            <a:alpha val="90000"/>
            <a:hueOff val="3033093"/>
            <a:satOff val="26823"/>
            <a:lumOff val="3177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3033093"/>
              <a:satOff val="26823"/>
              <a:lumOff val="3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Usabilidad</a:t>
          </a:r>
        </a:p>
      </dsp:txBody>
      <dsp:txXfrm>
        <a:off x="5266747" y="1308244"/>
        <a:ext cx="1329321" cy="886214"/>
      </dsp:txXfrm>
    </dsp:sp>
    <dsp:sp modelId="{5A029A63-9E30-4143-923A-390D70647994}">
      <dsp:nvSpPr>
        <dsp:cNvPr id="0" name=""/>
        <dsp:cNvSpPr/>
      </dsp:nvSpPr>
      <dsp:spPr>
        <a:xfrm>
          <a:off x="595972" y="2434697"/>
          <a:ext cx="2669319" cy="1067727"/>
        </a:xfrm>
        <a:prstGeom prst="chevron">
          <a:avLst/>
        </a:prstGeom>
        <a:solidFill>
          <a:schemeClr val="accent3">
            <a:hueOff val="4117163"/>
            <a:satOff val="24712"/>
            <a:lumOff val="1882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14605" rIns="0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Personales</a:t>
          </a:r>
        </a:p>
      </dsp:txBody>
      <dsp:txXfrm>
        <a:off x="1129836" y="2434697"/>
        <a:ext cx="1601592" cy="1067727"/>
      </dsp:txXfrm>
    </dsp:sp>
    <dsp:sp modelId="{4089E9DB-26B2-434A-8124-77688A36D2AD}">
      <dsp:nvSpPr>
        <dsp:cNvPr id="0" name=""/>
        <dsp:cNvSpPr/>
      </dsp:nvSpPr>
      <dsp:spPr>
        <a:xfrm>
          <a:off x="2918280" y="2525454"/>
          <a:ext cx="2215535" cy="886214"/>
        </a:xfrm>
        <a:prstGeom prst="chevron">
          <a:avLst/>
        </a:prstGeom>
        <a:solidFill>
          <a:schemeClr val="accent3">
            <a:tint val="40000"/>
            <a:alpha val="90000"/>
            <a:hueOff val="4044124"/>
            <a:satOff val="35764"/>
            <a:lumOff val="4236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4044124"/>
              <a:satOff val="35764"/>
              <a:lumOff val="423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Formación en LLM</a:t>
          </a:r>
        </a:p>
      </dsp:txBody>
      <dsp:txXfrm>
        <a:off x="3361387" y="2525454"/>
        <a:ext cx="1329321" cy="886214"/>
      </dsp:txXfrm>
    </dsp:sp>
    <dsp:sp modelId="{50744BCF-B745-4818-9BA1-E776B9B90D41}">
      <dsp:nvSpPr>
        <dsp:cNvPr id="0" name=""/>
        <dsp:cNvSpPr/>
      </dsp:nvSpPr>
      <dsp:spPr>
        <a:xfrm>
          <a:off x="4823640" y="2525454"/>
          <a:ext cx="2215535" cy="886214"/>
        </a:xfrm>
        <a:prstGeom prst="chevron">
          <a:avLst/>
        </a:prstGeom>
        <a:solidFill>
          <a:schemeClr val="accent3">
            <a:tint val="40000"/>
            <a:alpha val="90000"/>
            <a:hueOff val="5055155"/>
            <a:satOff val="44705"/>
            <a:lumOff val="5295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5055155"/>
              <a:satOff val="44705"/>
              <a:lumOff val="52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Aplicación profesional</a:t>
          </a:r>
        </a:p>
      </dsp:txBody>
      <dsp:txXfrm>
        <a:off x="5266747" y="2525454"/>
        <a:ext cx="1329321" cy="8862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CE2670-2E2E-4DF0-A5CE-C520C17714B0}" type="datetimeFigureOut">
              <a:rPr lang="es-ES" smtClean="0"/>
              <a:t>23/12/2024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A237C3-020F-4EE4-8AA8-AF32267174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51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A237C3-020F-4EE4-8AA8-AF32267174DC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6582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A237C3-020F-4EE4-8AA8-AF32267174DC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0374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85204-6B20-27DF-0327-ED980753C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07B54D6-158D-6A7C-9CC9-31453CCBC5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DC4E328-3E79-BC60-5636-57AC1A394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B476F7C-E43E-326B-2FBA-5B2D00496E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A237C3-020F-4EE4-8AA8-AF32267174DC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5671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73722-32E1-7EEF-F08F-5EA10FB3F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9E820F6-80A3-64B6-E5C7-9D153B2483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EC3F398-6459-C14A-0694-B9721043CA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238B372-B3C3-7799-5EB1-5242196D94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A237C3-020F-4EE4-8AA8-AF32267174DC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2327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195FB8-28F0-541C-C815-692F6A5F8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A69C30F-B353-71C7-6DE0-6010244518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CB6B87-4286-CD82-B8A6-D9E0DF1C0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380E-0E1D-4D9D-840B-CB3A906749B8}" type="datetimeFigureOut">
              <a:rPr lang="es-ES" smtClean="0"/>
              <a:t>23/12/2024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067F229-144B-E82F-C037-749B3F07D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42C102-FA52-F790-5E4E-1A5D92F6D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15D3-70C5-45A0-8C69-84B0D538B3B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858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08F96B-8F9A-EB14-CE90-5DFE59386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976B241-53DA-46BC-8256-66B30B8F1F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49FC1A-E2DF-2BB8-60C4-51741BA9B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380E-0E1D-4D9D-840B-CB3A906749B8}" type="datetimeFigureOut">
              <a:rPr lang="es-ES" smtClean="0"/>
              <a:t>23/12/2024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862636-FEAD-829E-6AC0-4A5E414B5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3C611B-97BD-5E72-399D-230B638AE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15D3-70C5-45A0-8C69-84B0D538B3B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7139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B81D495-20C8-4E30-7381-C85D649564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D2BDAEF-C195-AECF-A1AA-887E390B7B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23C769D-1291-A802-6DBC-1A9A195D1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380E-0E1D-4D9D-840B-CB3A906749B8}" type="datetimeFigureOut">
              <a:rPr lang="es-ES" smtClean="0"/>
              <a:t>23/12/2024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8B650A2-D943-F01D-D794-EEFDC5BEC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E47F9DD-EFFD-407D-13C3-D71EC4BE9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15D3-70C5-45A0-8C69-84B0D538B3B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0812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FAADCF-079F-2F37-5FE6-D0A88D6A2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FAE01A-EC59-F72E-08DB-302B40FE2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E0ACFB-37C2-8B70-7145-88017F67F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380E-0E1D-4D9D-840B-CB3A906749B8}" type="datetimeFigureOut">
              <a:rPr lang="es-ES" smtClean="0"/>
              <a:t>23/12/2024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9E6FDF-0ACF-4D0F-C8DD-7B90272EF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430694-9D92-E21F-DB4D-00FA39B4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15D3-70C5-45A0-8C69-84B0D538B3B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9730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6A3C4A-9074-0F88-E07C-0BBDFBC93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305C3B-D532-4180-8B5D-B7E0911AD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0AC909-06FB-9B8A-2983-D21B7783F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380E-0E1D-4D9D-840B-CB3A906749B8}" type="datetimeFigureOut">
              <a:rPr lang="es-ES" smtClean="0"/>
              <a:t>23/12/2024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5A9E12-2564-90FB-A4C7-BF3B5E600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CEE365-2FF4-9EC9-2CE5-7854E2283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15D3-70C5-45A0-8C69-84B0D538B3B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8081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59F489-6B83-59DB-6C06-CC53698DD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315CD7-8E4E-A1D1-F058-AB01B6299C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1954EF3-8247-9F89-160B-C1D367D958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2315148-A1E8-42F1-0A7B-331B7174F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380E-0E1D-4D9D-840B-CB3A906749B8}" type="datetimeFigureOut">
              <a:rPr lang="es-ES" smtClean="0"/>
              <a:t>23/12/2024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4C8CB27-1E26-8CC2-B726-33D8379D3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158AC0E-5029-36C7-F68B-3FC424427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15D3-70C5-45A0-8C69-84B0D538B3B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1089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C2D981-479C-7FE8-BCB5-EDE2A4403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6F7813F-B526-82F9-FA85-0E28320E9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24FBD0A-66D2-83D5-38AA-1993EF151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BC922C3-320E-5EB4-037C-C24803ED01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3BFE5E0-58D3-288E-878F-9652877F38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D0153E1-ED82-4DF6-2B1A-A93FE2587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380E-0E1D-4D9D-840B-CB3A906749B8}" type="datetimeFigureOut">
              <a:rPr lang="es-ES" smtClean="0"/>
              <a:t>23/12/2024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5E5C276-4A31-25A6-1DDE-498C1CCBA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C71555F-CDE2-1C24-8798-F98D61DD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15D3-70C5-45A0-8C69-84B0D538B3B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8618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8FB677-ED6A-6EC7-FF31-E4DA463DD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DDF97EE-AE7C-0B58-1912-962BF86EF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380E-0E1D-4D9D-840B-CB3A906749B8}" type="datetimeFigureOut">
              <a:rPr lang="es-ES" smtClean="0"/>
              <a:t>23/12/2024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ED19DFB-2B88-45BD-8357-74CAA0A89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1D4906-1E64-5D83-4205-DCE715DCB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15D3-70C5-45A0-8C69-84B0D538B3B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489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A343258-B30F-3B85-8F74-55B814E14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380E-0E1D-4D9D-840B-CB3A906749B8}" type="datetimeFigureOut">
              <a:rPr lang="es-ES" smtClean="0"/>
              <a:t>23/12/2024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0950F3F-D2FE-94B9-8260-1B4E4D812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D2B7E9E-DC10-F1E0-C7B4-BA1ED9C9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15D3-70C5-45A0-8C69-84B0D538B3B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8847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F615EE-017F-7BD3-DB21-75D13F949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EB0C1EF-5FF9-4748-2B27-749711823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E061E6-018C-222E-0811-6BC359C17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76D8A6-0565-2339-4A9E-85BDB73C4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380E-0E1D-4D9D-840B-CB3A906749B8}" type="datetimeFigureOut">
              <a:rPr lang="es-ES" smtClean="0"/>
              <a:t>23/12/2024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9BA1B2C-30D6-B569-A667-CC4A27C8E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572186F-BC93-DAD6-B3CD-6CD6A4E99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15D3-70C5-45A0-8C69-84B0D538B3B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2311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5E908-02D0-C972-C992-9945A721E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8565E94-A93B-DADE-64BA-91F9474695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9E200B3-8F19-642B-5E64-09FDC3B063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CCA19AB-B4FA-9349-EC1C-22E33425C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380E-0E1D-4D9D-840B-CB3A906749B8}" type="datetimeFigureOut">
              <a:rPr lang="es-ES" smtClean="0"/>
              <a:t>23/12/2024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226F781-B308-2A09-9456-326F529E8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C70D2B1-E1FB-7740-F16E-7E6F776BE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15D3-70C5-45A0-8C69-84B0D538B3B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7271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4E86383-738C-A648-1BE0-AD8F065F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E1A8A8B-CAE3-1C76-1F50-CFDBDDF9C2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C56A21C-0AA6-B0CC-3B72-4373049C7E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FC380E-0E1D-4D9D-840B-CB3A906749B8}" type="datetimeFigureOut">
              <a:rPr lang="es-ES" smtClean="0"/>
              <a:t>23/12/2024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9C37E9-828B-3712-15BA-F2FF752B4C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632C71B-ADF6-F82F-1E3A-5EF211FA20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8015D3-70C5-45A0-8C69-84B0D538B3B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5608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0_2D02A963.xm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6E819E-C038-4B51-C566-6044721542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554" y="753031"/>
            <a:ext cx="7754496" cy="2228294"/>
          </a:xfrm>
        </p:spPr>
        <p:txBody>
          <a:bodyPr/>
          <a:lstStyle/>
          <a:p>
            <a:r>
              <a:rPr lang="es-ES" dirty="0">
                <a:solidFill>
                  <a:srgbClr val="00AA68"/>
                </a:solidFill>
                <a:latin typeface="Broadway" panose="04040905080B02020502" pitchFamily="82" charset="0"/>
              </a:rPr>
              <a:t>ECO CITY TOURS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B55356D-08D8-C276-CF3E-862E5D5B4F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136438"/>
            <a:ext cx="8195741" cy="1179512"/>
          </a:xfrm>
        </p:spPr>
        <p:txBody>
          <a:bodyPr>
            <a:normAutofit fontScale="92500" lnSpcReduction="10000"/>
          </a:bodyPr>
          <a:lstStyle/>
          <a:p>
            <a:r>
              <a:rPr lang="es-ES" dirty="0">
                <a:latin typeface="Montserrat SemiBold" panose="00000700000000000000" pitchFamily="2" charset="0"/>
              </a:rPr>
              <a:t>TRABAJO FIN DE GRADO</a:t>
            </a:r>
          </a:p>
          <a:p>
            <a:r>
              <a:rPr lang="es-ES" dirty="0">
                <a:latin typeface="Montserrat SemiBold" panose="00000700000000000000" pitchFamily="2" charset="0"/>
              </a:rPr>
              <a:t>INGENIERÍA INFORMÁTICA</a:t>
            </a:r>
          </a:p>
          <a:p>
            <a:r>
              <a:rPr lang="es-ES" dirty="0">
                <a:latin typeface="Montserrat SemiBold" panose="00000700000000000000" pitchFamily="2" charset="0"/>
              </a:rPr>
              <a:t>Enero 2025</a:t>
            </a:r>
          </a:p>
        </p:txBody>
      </p:sp>
      <p:pic>
        <p:nvPicPr>
          <p:cNvPr id="5" name="Imagen 4" descr="Imagen que contiene edificio&#10;&#10;Descripción generada automáticamente">
            <a:extLst>
              <a:ext uri="{FF2B5EF4-FFF2-40B4-BE49-F238E27FC236}">
                <a16:creationId xmlns:a16="http://schemas.microsoft.com/office/drawing/2014/main" id="{C8FEF2C9-97FC-9E89-3DC0-1A2CF8A7CC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54" y="4963717"/>
            <a:ext cx="2049022" cy="164511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1A56BEC-6C2E-E9CD-9E75-A45B41061110}"/>
              </a:ext>
            </a:extLst>
          </p:cNvPr>
          <p:cNvSpPr txBox="1"/>
          <p:nvPr/>
        </p:nvSpPr>
        <p:spPr>
          <a:xfrm>
            <a:off x="5230368" y="6048424"/>
            <a:ext cx="2826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Fernando Pisot Serrano</a:t>
            </a:r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83309624-88CC-A470-7312-7EA6F1FC76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2" y="-125483"/>
            <a:ext cx="1808548" cy="2403618"/>
          </a:xfrm>
          <a:prstGeom prst="rect">
            <a:avLst/>
          </a:prstGeom>
        </p:spPr>
      </p:pic>
      <p:pic>
        <p:nvPicPr>
          <p:cNvPr id="10" name="Imagen 9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40B98F5E-354F-D5CE-7D91-54E5962A17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143" y="0"/>
            <a:ext cx="3918857" cy="6858000"/>
          </a:xfrm>
          <a:prstGeom prst="rect">
            <a:avLst/>
          </a:prstGeom>
        </p:spPr>
      </p:pic>
      <p:pic>
        <p:nvPicPr>
          <p:cNvPr id="14" name="Imagen 13" descr="Mano sosteniendo un celular en la mano&#10;&#10;Descripción generada automáticamente">
            <a:extLst>
              <a:ext uri="{FF2B5EF4-FFF2-40B4-BE49-F238E27FC236}">
                <a16:creationId xmlns:a16="http://schemas.microsoft.com/office/drawing/2014/main" id="{36BCDCF3-7E09-162A-11B2-D5A259ED84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182" y="4315950"/>
            <a:ext cx="2049022" cy="273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4915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87F68-DDD6-8B8D-3E2F-126648870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EFD1DB-3480-50B8-678D-DEE7906726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5950" y="249171"/>
            <a:ext cx="7754496" cy="957837"/>
          </a:xfrm>
        </p:spPr>
        <p:txBody>
          <a:bodyPr/>
          <a:lstStyle/>
          <a:p>
            <a:r>
              <a:rPr lang="es-ES" dirty="0">
                <a:solidFill>
                  <a:srgbClr val="00AA68"/>
                </a:solidFill>
                <a:latin typeface="Broadway" panose="04040905080B02020502" pitchFamily="82" charset="0"/>
              </a:rPr>
              <a:t>ECO CITY TOURS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2D52922-8A45-78B4-0DC7-EA9927FE8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61182" y="5786273"/>
            <a:ext cx="3479264" cy="915613"/>
          </a:xfrm>
        </p:spPr>
        <p:txBody>
          <a:bodyPr>
            <a:normAutofit fontScale="70000" lnSpcReduction="20000"/>
          </a:bodyPr>
          <a:lstStyle/>
          <a:p>
            <a:r>
              <a:rPr lang="es-ES" dirty="0">
                <a:latin typeface="Montserrat SemiBold" panose="00000700000000000000" pitchFamily="2" charset="0"/>
              </a:rPr>
              <a:t>TRABAJO FIN DE GRADO</a:t>
            </a:r>
          </a:p>
          <a:p>
            <a:r>
              <a:rPr lang="es-ES" dirty="0">
                <a:latin typeface="Montserrat SemiBold" panose="00000700000000000000" pitchFamily="2" charset="0"/>
              </a:rPr>
              <a:t>INGENIERÍA INFORMÁTICA</a:t>
            </a:r>
          </a:p>
          <a:p>
            <a:r>
              <a:rPr lang="es-ES" dirty="0">
                <a:latin typeface="Montserrat SemiBold" panose="00000700000000000000" pitchFamily="2" charset="0"/>
              </a:rPr>
              <a:t>2024-2025</a:t>
            </a:r>
          </a:p>
        </p:txBody>
      </p:sp>
      <p:pic>
        <p:nvPicPr>
          <p:cNvPr id="5" name="Imagen 4" descr="Imagen que contiene edificio&#10;&#10;Descripción generada automáticamente">
            <a:extLst>
              <a:ext uri="{FF2B5EF4-FFF2-40B4-BE49-F238E27FC236}">
                <a16:creationId xmlns:a16="http://schemas.microsoft.com/office/drawing/2014/main" id="{D5D80963-C8BA-1708-022F-3B0296FC7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54" y="4963717"/>
            <a:ext cx="2049022" cy="1645112"/>
          </a:xfrm>
          <a:prstGeom prst="rect">
            <a:avLst/>
          </a:prstGeom>
        </p:spPr>
      </p:pic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A8F16E25-14F4-D21F-E9D8-61A549C9D5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2" y="-125483"/>
            <a:ext cx="1808548" cy="2403618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A7CAE77F-78E6-B2CE-875E-979454894EEF}"/>
              </a:ext>
            </a:extLst>
          </p:cNvPr>
          <p:cNvSpPr/>
          <p:nvPr/>
        </p:nvSpPr>
        <p:spPr>
          <a:xfrm>
            <a:off x="9884664" y="4315950"/>
            <a:ext cx="2177038" cy="2468898"/>
          </a:xfrm>
          <a:prstGeom prst="ellipse">
            <a:avLst/>
          </a:prstGeom>
          <a:solidFill>
            <a:srgbClr val="00AA6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6" name="Picture 2" descr="Gentrificación y turismo - Emoturismo">
            <a:extLst>
              <a:ext uri="{FF2B5EF4-FFF2-40B4-BE49-F238E27FC236}">
                <a16:creationId xmlns:a16="http://schemas.microsoft.com/office/drawing/2014/main" id="{D06E01D0-376B-789C-83A5-3653E300E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772" y="2087696"/>
            <a:ext cx="1705194" cy="268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AC0B32D-6B8C-147C-8471-773E0C2F0F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1656" y="1432716"/>
            <a:ext cx="4003084" cy="268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22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20053-CAED-3AEF-F0BA-75BCF825B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C0DA5B-4A22-8F17-053B-7FBA0BDC7D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5950" y="249171"/>
            <a:ext cx="7754496" cy="957837"/>
          </a:xfrm>
        </p:spPr>
        <p:txBody>
          <a:bodyPr/>
          <a:lstStyle/>
          <a:p>
            <a:r>
              <a:rPr lang="es-ES" dirty="0">
                <a:solidFill>
                  <a:srgbClr val="00AA68"/>
                </a:solidFill>
                <a:latin typeface="Broadway" panose="04040905080B02020502" pitchFamily="82" charset="0"/>
              </a:rPr>
              <a:t>ECO CITY TOURS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0AE6EA0-5266-AFDF-2F3A-DAC271887B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61182" y="5786273"/>
            <a:ext cx="3479264" cy="915613"/>
          </a:xfrm>
        </p:spPr>
        <p:txBody>
          <a:bodyPr>
            <a:normAutofit fontScale="70000" lnSpcReduction="20000"/>
          </a:bodyPr>
          <a:lstStyle/>
          <a:p>
            <a:r>
              <a:rPr lang="es-ES" dirty="0">
                <a:latin typeface="Montserrat SemiBold" panose="00000700000000000000" pitchFamily="2" charset="0"/>
              </a:rPr>
              <a:t>TRABAJO FIN DE GRADO</a:t>
            </a:r>
          </a:p>
          <a:p>
            <a:r>
              <a:rPr lang="es-ES" dirty="0">
                <a:latin typeface="Montserrat SemiBold" panose="00000700000000000000" pitchFamily="2" charset="0"/>
              </a:rPr>
              <a:t>INGENIERÍA INFORMÁTICA</a:t>
            </a:r>
          </a:p>
          <a:p>
            <a:r>
              <a:rPr lang="es-ES" dirty="0">
                <a:latin typeface="Montserrat SemiBold" panose="00000700000000000000" pitchFamily="2" charset="0"/>
              </a:rPr>
              <a:t>2024-2025</a:t>
            </a:r>
          </a:p>
        </p:txBody>
      </p:sp>
      <p:pic>
        <p:nvPicPr>
          <p:cNvPr id="5" name="Imagen 4" descr="Imagen que contiene edificio&#10;&#10;Descripción generada automáticamente">
            <a:extLst>
              <a:ext uri="{FF2B5EF4-FFF2-40B4-BE49-F238E27FC236}">
                <a16:creationId xmlns:a16="http://schemas.microsoft.com/office/drawing/2014/main" id="{3B27DB24-BA48-4337-DDFD-08ACE870F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54" y="4963717"/>
            <a:ext cx="2049022" cy="1645112"/>
          </a:xfrm>
          <a:prstGeom prst="rect">
            <a:avLst/>
          </a:prstGeom>
        </p:spPr>
      </p:pic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882B5E5F-DD81-A7B6-83AC-0409E89304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2" y="-125483"/>
            <a:ext cx="1808548" cy="2403618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130F58E5-8836-DACA-70B8-E9E9BE4AD167}"/>
              </a:ext>
            </a:extLst>
          </p:cNvPr>
          <p:cNvSpPr/>
          <p:nvPr/>
        </p:nvSpPr>
        <p:spPr>
          <a:xfrm>
            <a:off x="9884664" y="4315950"/>
            <a:ext cx="2177038" cy="2468898"/>
          </a:xfrm>
          <a:prstGeom prst="ellipse">
            <a:avLst/>
          </a:prstGeom>
          <a:solidFill>
            <a:srgbClr val="00AA6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81F2F36-66BD-29FB-57F9-25040DE401B1}"/>
              </a:ext>
            </a:extLst>
          </p:cNvPr>
          <p:cNvSpPr txBox="1"/>
          <p:nvPr/>
        </p:nvSpPr>
        <p:spPr>
          <a:xfrm>
            <a:off x="2314576" y="1652530"/>
            <a:ext cx="623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Aplicación desarrollada en </a:t>
            </a:r>
            <a:r>
              <a:rPr lang="es-ES" dirty="0" err="1"/>
              <a:t>Flutter</a:t>
            </a:r>
            <a:r>
              <a:rPr lang="es-ES" dirty="0"/>
              <a:t>/Dart</a:t>
            </a:r>
          </a:p>
        </p:txBody>
      </p:sp>
    </p:spTree>
    <p:extLst>
      <p:ext uri="{BB962C8B-B14F-4D97-AF65-F5344CB8AC3E}">
        <p14:creationId xmlns:p14="http://schemas.microsoft.com/office/powerpoint/2010/main" val="1153357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51860-B7C3-AE1B-2A20-C831D0723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DE4685-78A3-62B9-08B1-4EF8B95757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5950" y="249171"/>
            <a:ext cx="7754496" cy="957837"/>
          </a:xfrm>
        </p:spPr>
        <p:txBody>
          <a:bodyPr/>
          <a:lstStyle/>
          <a:p>
            <a:r>
              <a:rPr lang="es-ES" dirty="0">
                <a:solidFill>
                  <a:srgbClr val="00AA68"/>
                </a:solidFill>
                <a:latin typeface="Broadway" panose="04040905080B02020502" pitchFamily="82" charset="0"/>
              </a:rPr>
              <a:t>ECO CITY TOURS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567B2E2-416F-004F-29DC-2E45293E1B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61182" y="5786273"/>
            <a:ext cx="3479264" cy="915613"/>
          </a:xfrm>
        </p:spPr>
        <p:txBody>
          <a:bodyPr>
            <a:normAutofit fontScale="70000" lnSpcReduction="20000"/>
          </a:bodyPr>
          <a:lstStyle/>
          <a:p>
            <a:r>
              <a:rPr lang="es-ES" dirty="0">
                <a:latin typeface="Montserrat SemiBold" panose="00000700000000000000" pitchFamily="2" charset="0"/>
              </a:rPr>
              <a:t>TRABAJO FIN DE GRADO</a:t>
            </a:r>
          </a:p>
          <a:p>
            <a:r>
              <a:rPr lang="es-ES" dirty="0">
                <a:latin typeface="Montserrat SemiBold" panose="00000700000000000000" pitchFamily="2" charset="0"/>
              </a:rPr>
              <a:t>INGENIERÍA INFORMÁTICA</a:t>
            </a:r>
          </a:p>
          <a:p>
            <a:r>
              <a:rPr lang="es-ES" dirty="0">
                <a:latin typeface="Montserrat SemiBold" panose="00000700000000000000" pitchFamily="2" charset="0"/>
              </a:rPr>
              <a:t>2024-2025</a:t>
            </a:r>
          </a:p>
        </p:txBody>
      </p:sp>
      <p:pic>
        <p:nvPicPr>
          <p:cNvPr id="5" name="Imagen 4" descr="Imagen que contiene edificio&#10;&#10;Descripción generada automáticamente">
            <a:extLst>
              <a:ext uri="{FF2B5EF4-FFF2-40B4-BE49-F238E27FC236}">
                <a16:creationId xmlns:a16="http://schemas.microsoft.com/office/drawing/2014/main" id="{A38C8668-D016-3B05-44AE-BF622A1E8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54" y="4963717"/>
            <a:ext cx="2049022" cy="1645112"/>
          </a:xfrm>
          <a:prstGeom prst="rect">
            <a:avLst/>
          </a:prstGeom>
        </p:spPr>
      </p:pic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434D15D6-A309-198B-0316-FCBDA6C346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2" y="-125483"/>
            <a:ext cx="1808548" cy="2403618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605C6023-EF8F-0408-6799-98E95E2AF86E}"/>
              </a:ext>
            </a:extLst>
          </p:cNvPr>
          <p:cNvSpPr/>
          <p:nvPr/>
        </p:nvSpPr>
        <p:spPr>
          <a:xfrm>
            <a:off x="9884664" y="4315950"/>
            <a:ext cx="2177038" cy="2468898"/>
          </a:xfrm>
          <a:prstGeom prst="ellipse">
            <a:avLst/>
          </a:prstGeom>
          <a:solidFill>
            <a:srgbClr val="00AA6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12431BD0-0AA1-06A7-6AE2-9134051D55DA}"/>
              </a:ext>
            </a:extLst>
          </p:cNvPr>
          <p:cNvSpPr txBox="1">
            <a:spLocks/>
          </p:cNvSpPr>
          <p:nvPr/>
        </p:nvSpPr>
        <p:spPr>
          <a:xfrm>
            <a:off x="2005299" y="1102744"/>
            <a:ext cx="6918364" cy="7915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dirty="0">
                <a:solidFill>
                  <a:srgbClr val="00AA68"/>
                </a:solidFill>
                <a:latin typeface="Broadway" panose="04040905080B02020502" pitchFamily="82" charset="0"/>
              </a:rPr>
              <a:t>Objetivos</a:t>
            </a:r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C7330FC9-4670-F6F9-768B-2CF7B4AD1A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7761770"/>
              </p:ext>
            </p:extLst>
          </p:nvPr>
        </p:nvGraphicFramePr>
        <p:xfrm>
          <a:off x="2005299" y="2148289"/>
          <a:ext cx="7635148" cy="35027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24236205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72</Words>
  <Application>Microsoft Office PowerPoint</Application>
  <PresentationFormat>Panorámica</PresentationFormat>
  <Paragraphs>32</Paragraphs>
  <Slides>4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11" baseType="lpstr">
      <vt:lpstr>Aptos</vt:lpstr>
      <vt:lpstr>Aptos Display</vt:lpstr>
      <vt:lpstr>Arial</vt:lpstr>
      <vt:lpstr>Broadway</vt:lpstr>
      <vt:lpstr>Montserrat SemiBold</vt:lpstr>
      <vt:lpstr>Open Sans</vt:lpstr>
      <vt:lpstr>Tema de Office</vt:lpstr>
      <vt:lpstr>ECO CITY TOURS</vt:lpstr>
      <vt:lpstr>ECO CITY TOURS</vt:lpstr>
      <vt:lpstr>ECO CITY TOURS</vt:lpstr>
      <vt:lpstr>ECO CITY TOURS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Fernando Pisot Serrano</dc:creator>
  <cp:lastModifiedBy>Fernando Pisot Serrano</cp:lastModifiedBy>
  <cp:revision>3</cp:revision>
  <dcterms:created xsi:type="dcterms:W3CDTF">2024-12-23T18:35:29Z</dcterms:created>
  <dcterms:modified xsi:type="dcterms:W3CDTF">2024-12-23T20:44:15Z</dcterms:modified>
</cp:coreProperties>
</file>